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2082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304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06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811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230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3487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97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50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0765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385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418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0CBA9-2347-4D72-A773-5D53B0C9B6F8}" type="datetimeFigureOut">
              <a:rPr lang="en-MY" smtClean="0"/>
              <a:t>5/5/2020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F04F6-53E9-44B4-AA05-DFDE6DF289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50278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75F7E-1147-4DE4-9187-2BFFD5315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857" y="79900"/>
            <a:ext cx="7802286" cy="1010669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1. LESAN TA’AT</a:t>
            </a:r>
            <a:endParaRPr lang="en-MY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656A-B852-4654-A8E2-256ABB726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1585519"/>
            <a:ext cx="8464491" cy="5117285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Lesan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ta’at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le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tisen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kisi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le,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Ilu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pekimet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tira’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ka’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E,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de-DE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Lepa tenup bekilet ngan melikat kadu’ da, 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Atek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menang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si’eng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daji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656A-B852-4654-A8E2-256ABB726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1526796"/>
            <a:ext cx="8464491" cy="5176008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Lesan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ta’at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le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tisen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kisi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bawa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cin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surga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de-DE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Kenay ketu’ kadu’ da’ baya’ Tuhan Laja da,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Telit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kiep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telit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penecu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Atek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menang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si’eng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daji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CFF4481-6F53-4C35-AC7B-8E7BA61B0D7F}"/>
              </a:ext>
            </a:extLst>
          </p:cNvPr>
          <p:cNvSpPr txBox="1">
            <a:spLocks/>
          </p:cNvSpPr>
          <p:nvPr/>
        </p:nvSpPr>
        <p:spPr>
          <a:xfrm>
            <a:off x="670857" y="79900"/>
            <a:ext cx="7802286" cy="1010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/>
              <a:t>1. LESAN TA’AT</a:t>
            </a:r>
            <a:endParaRPr lang="en-MY" sz="4000" b="1" dirty="0"/>
          </a:p>
        </p:txBody>
      </p:sp>
    </p:spTree>
    <p:extLst>
      <p:ext uri="{BB962C8B-B14F-4D97-AF65-F5344CB8AC3E}">
        <p14:creationId xmlns:p14="http://schemas.microsoft.com/office/powerpoint/2010/main" val="81928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656A-B852-4654-A8E2-256ABB726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1568742"/>
            <a:ext cx="8464491" cy="5134062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Lesan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ta’at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le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tisen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selawan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le,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Tegu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le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pegita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atek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paliw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layan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le,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Ayen ca me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ilu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pambin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tip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ja’at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sitan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Atek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menang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Yesus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aliluya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si’eng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daji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MY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AAE8C5B-1390-4F2A-9227-12108D9878AB}"/>
              </a:ext>
            </a:extLst>
          </p:cNvPr>
          <p:cNvSpPr txBox="1">
            <a:spLocks/>
          </p:cNvSpPr>
          <p:nvPr/>
        </p:nvSpPr>
        <p:spPr>
          <a:xfrm>
            <a:off x="670857" y="79900"/>
            <a:ext cx="7802286" cy="1010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/>
              <a:t>1. LESAN TA’AT</a:t>
            </a:r>
            <a:endParaRPr lang="en-MY" sz="4000" b="1" dirty="0"/>
          </a:p>
        </p:txBody>
      </p:sp>
    </p:spTree>
    <p:extLst>
      <p:ext uri="{BB962C8B-B14F-4D97-AF65-F5344CB8AC3E}">
        <p14:creationId xmlns:p14="http://schemas.microsoft.com/office/powerpoint/2010/main" val="3158461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170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1. LESAN TA’AT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BELIAN PEMBAW NYELAMA TUHAN</dc:title>
  <dc:creator>Um ChonYoung</dc:creator>
  <cp:lastModifiedBy>Um ChonYoung</cp:lastModifiedBy>
  <cp:revision>10</cp:revision>
  <dcterms:created xsi:type="dcterms:W3CDTF">2020-05-05T10:11:14Z</dcterms:created>
  <dcterms:modified xsi:type="dcterms:W3CDTF">2020-05-05T11:44:43Z</dcterms:modified>
</cp:coreProperties>
</file>